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5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55855A-F64A-4D33-8120-D32EC0BF4CC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F77F4A-5099-4F31-8710-A4C939E0FF7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.Jamesand3NasGra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43100" y="1049867"/>
            <a:ext cx="4914900" cy="79925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2235201"/>
            <a:ext cx="152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J. ran into these three NAS Graduates at a family gathering recently; from left to right: Gary Cooper, </a:t>
            </a:r>
            <a:r>
              <a:rPr lang="en-US" b="1" i="1" dirty="0" err="1" smtClean="0">
                <a:solidFill>
                  <a:srgbClr val="0070C0"/>
                </a:solidFill>
              </a:rPr>
              <a:t>Jamilla</a:t>
            </a:r>
            <a:r>
              <a:rPr lang="en-US" b="1" i="1" dirty="0" smtClean="0">
                <a:solidFill>
                  <a:srgbClr val="0070C0"/>
                </a:solidFill>
              </a:rPr>
              <a:t> Wade Powell, MD., Dr. Malinda Jackson-James, and James Wade.</a:t>
            </a:r>
            <a:endParaRPr lang="en-US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39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new user</dc:creator>
  <cp:lastModifiedBy>new user</cp:lastModifiedBy>
  <cp:revision>2</cp:revision>
  <dcterms:created xsi:type="dcterms:W3CDTF">2019-02-19T20:13:28Z</dcterms:created>
  <dcterms:modified xsi:type="dcterms:W3CDTF">2019-02-19T20:38:58Z</dcterms:modified>
</cp:coreProperties>
</file>